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72" r:id="rId9"/>
    <p:sldId id="271" r:id="rId10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320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E0839-9385-490F-BEAF-0B37F8EB754B}" type="datetimeFigureOut">
              <a:rPr lang="en-US" smtClean="0"/>
              <a:t>11/6/14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AFA0D-25E0-45F0-963D-70CC4F2FA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42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434F8-CB92-B64C-970B-BD1EF1371CC3}" type="datetimeFigureOut">
              <a:rPr lang="en-US" smtClean="0"/>
              <a:t>11/6/14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0AA9A-42F0-7A4C-BDB7-688400526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1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0AA9A-42F0-7A4C-BDB7-6884005261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27ED-98E0-7849-A36C-FF717D50FD78}" type="datetimeFigureOut">
              <a:rPr lang="en-US" smtClean="0"/>
              <a:pPr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4F68-6C56-414C-8052-58304C954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27ED-98E0-7849-A36C-FF717D50FD78}" type="datetimeFigureOut">
              <a:rPr lang="en-US" smtClean="0"/>
              <a:pPr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4F68-6C56-414C-8052-58304C954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27ED-98E0-7849-A36C-FF717D50FD78}" type="datetimeFigureOut">
              <a:rPr lang="en-US" smtClean="0"/>
              <a:pPr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4F68-6C56-414C-8052-58304C954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27ED-98E0-7849-A36C-FF717D50FD78}" type="datetimeFigureOut">
              <a:rPr lang="en-US" smtClean="0"/>
              <a:pPr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4F68-6C56-414C-8052-58304C954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27ED-98E0-7849-A36C-FF717D50FD78}" type="datetimeFigureOut">
              <a:rPr lang="en-US" smtClean="0"/>
              <a:pPr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4F68-6C56-414C-8052-58304C954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27ED-98E0-7849-A36C-FF717D50FD78}" type="datetimeFigureOut">
              <a:rPr lang="en-US" smtClean="0"/>
              <a:pPr/>
              <a:t>11/6/14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4F68-6C56-414C-8052-58304C954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27ED-98E0-7849-A36C-FF717D50FD78}" type="datetimeFigureOut">
              <a:rPr lang="en-US" smtClean="0"/>
              <a:pPr/>
              <a:t>11/6/14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4F68-6C56-414C-8052-58304C954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27ED-98E0-7849-A36C-FF717D50FD78}" type="datetimeFigureOut">
              <a:rPr lang="en-US" smtClean="0"/>
              <a:pPr/>
              <a:t>11/6/14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4F68-6C56-414C-8052-58304C954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27ED-98E0-7849-A36C-FF717D50FD78}" type="datetimeFigureOut">
              <a:rPr lang="en-US" smtClean="0"/>
              <a:pPr/>
              <a:t>11/6/14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4F68-6C56-414C-8052-58304C954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27ED-98E0-7849-A36C-FF717D50FD78}" type="datetimeFigureOut">
              <a:rPr lang="en-US" smtClean="0"/>
              <a:pPr/>
              <a:t>11/6/14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4F68-6C56-414C-8052-58304C954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27ED-98E0-7849-A36C-FF717D50FD78}" type="datetimeFigureOut">
              <a:rPr lang="en-US" smtClean="0"/>
              <a:pPr/>
              <a:t>11/6/14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4F68-6C56-414C-8052-58304C954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527ED-98E0-7849-A36C-FF717D50FD78}" type="datetimeFigureOut">
              <a:rPr lang="en-US" smtClean="0"/>
              <a:pPr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D4F68-6C56-414C-8052-58304C954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8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0757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Charlemagne Std Bold"/>
                <a:cs typeface="Charlemagne Std Bold"/>
              </a:rPr>
              <a:t>Congressional Leadership</a:t>
            </a:r>
            <a:endParaRPr lang="en-US" sz="5400" dirty="0">
              <a:latin typeface="Charlemagne Std Bold"/>
              <a:cs typeface="Charlemagne Std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la-pn-boehner-house-speaker-congress-20130103-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428" y="2268758"/>
            <a:ext cx="5455625" cy="38644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Charlemagne Std Bold"/>
                          <a:cs typeface="Charlemagne Std Bold"/>
                        </a:rPr>
                        <a:t>Senate</a:t>
                      </a:r>
                      <a:endParaRPr lang="en-US" sz="4400" dirty="0">
                        <a:latin typeface="Charlemagne Std Bold"/>
                        <a:cs typeface="Charlemagne Std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latin typeface="Charlemagne Std Bold"/>
                          <a:cs typeface="Charlemagne Std Bold"/>
                        </a:rPr>
                        <a:t>House</a:t>
                      </a:r>
                      <a:endParaRPr lang="en-US" sz="4400" dirty="0">
                        <a:latin typeface="Charlemagne Std Bold"/>
                        <a:cs typeface="Charlemagne Std Bold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President of the Senate</a:t>
                      </a:r>
                    </a:p>
                    <a:p>
                      <a:r>
                        <a:rPr lang="en-US" sz="3200" dirty="0" smtClean="0"/>
                        <a:t>President Pro Tempore</a:t>
                      </a:r>
                    </a:p>
                    <a:p>
                      <a:r>
                        <a:rPr lang="en-US" sz="3200" dirty="0" smtClean="0"/>
                        <a:t>Majority</a:t>
                      </a:r>
                      <a:r>
                        <a:rPr lang="en-US" sz="3200" baseline="0" dirty="0" smtClean="0"/>
                        <a:t> Leader</a:t>
                      </a:r>
                    </a:p>
                    <a:p>
                      <a:r>
                        <a:rPr lang="en-US" sz="3200" baseline="0" dirty="0" smtClean="0"/>
                        <a:t>Majority Whip</a:t>
                      </a:r>
                    </a:p>
                    <a:p>
                      <a:r>
                        <a:rPr lang="en-US" sz="3200" baseline="0" dirty="0" smtClean="0"/>
                        <a:t>Minority Leader</a:t>
                      </a:r>
                    </a:p>
                    <a:p>
                      <a:r>
                        <a:rPr lang="en-US" sz="3200" baseline="0" dirty="0" smtClean="0"/>
                        <a:t>Minority Whip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Speaker of the House</a:t>
                      </a:r>
                    </a:p>
                    <a:p>
                      <a:r>
                        <a:rPr lang="en-US" sz="3200" dirty="0" smtClean="0"/>
                        <a:t>Majority</a:t>
                      </a:r>
                      <a:r>
                        <a:rPr lang="en-US" sz="3200" baseline="0" dirty="0" smtClean="0"/>
                        <a:t> Leader</a:t>
                      </a:r>
                    </a:p>
                    <a:p>
                      <a:r>
                        <a:rPr lang="en-US" sz="3200" baseline="0" dirty="0" smtClean="0"/>
                        <a:t>Majority Whip</a:t>
                      </a:r>
                    </a:p>
                    <a:p>
                      <a:r>
                        <a:rPr lang="en-US" sz="3200" baseline="0" dirty="0" smtClean="0"/>
                        <a:t>Minority Leader</a:t>
                      </a:r>
                    </a:p>
                    <a:p>
                      <a:r>
                        <a:rPr lang="en-US" sz="3200" baseline="0" dirty="0" smtClean="0"/>
                        <a:t>Minority Whip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harlemagne Std Bold"/>
                <a:cs typeface="Charlemagne Std Bold"/>
              </a:rPr>
              <a:t>President of the Senate</a:t>
            </a:r>
            <a:endParaRPr lang="en-US" dirty="0">
              <a:latin typeface="Charlemagne Std Bold"/>
              <a:cs typeface="Charlemagne Std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536" y="1600200"/>
            <a:ext cx="4453263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Vice President of the 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Presides over the senate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 only vote to break a tie</a:t>
            </a:r>
          </a:p>
          <a:p>
            <a:r>
              <a:rPr lang="en-US" dirty="0" smtClean="0"/>
              <a:t>Joe Biden</a:t>
            </a:r>
            <a:endParaRPr lang="en-US" dirty="0"/>
          </a:p>
        </p:txBody>
      </p:sp>
      <p:pic>
        <p:nvPicPr>
          <p:cNvPr id="6" name="Picture 5" descr="220px-Joe_Biden_official_portrait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11" y="1417638"/>
            <a:ext cx="3507125" cy="4383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harlemagne Std Bold"/>
                <a:cs typeface="Charlemagne Std Bold"/>
              </a:rPr>
              <a:t>President Pro Tempore of the Senate</a:t>
            </a:r>
            <a:endParaRPr lang="en-US" dirty="0">
              <a:latin typeface="Charlemagne Std Bold"/>
              <a:cs typeface="Charlemagne Std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530" y="1417638"/>
            <a:ext cx="4012269" cy="51870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Presides over the senate in the absence of the VP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“Pro tempore” Latin for “for the time being”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Appointed by the VP; usually the most senior senator of the majority party </a:t>
            </a:r>
          </a:p>
          <a:p>
            <a:r>
              <a:rPr lang="en-US" dirty="0" smtClean="0"/>
              <a:t>Patrick Leahy (democrat)</a:t>
            </a:r>
            <a:endParaRPr lang="en-US" dirty="0"/>
          </a:p>
        </p:txBody>
      </p:sp>
      <p:pic>
        <p:nvPicPr>
          <p:cNvPr id="4" name="Picture 3" descr="473px-Leahy2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97" y="1417638"/>
            <a:ext cx="3840933" cy="4864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harlemagne Std Bold"/>
                <a:cs typeface="Charlemagne Std Bold"/>
              </a:rPr>
              <a:t>Senate Majority &amp; Minority Leaders</a:t>
            </a:r>
            <a:endParaRPr lang="en-US" dirty="0">
              <a:latin typeface="Charlemagne Std Bold"/>
              <a:cs typeface="Charlemagne Std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161049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Political spokesperson of the majority/minority party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Majority Leader plans legislative program</a:t>
            </a:r>
          </a:p>
        </p:txBody>
      </p:sp>
      <p:pic>
        <p:nvPicPr>
          <p:cNvPr id="4" name="Picture 3" descr="456px-Harry_Reid_official_portrait_2009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528" y="2928432"/>
            <a:ext cx="2054737" cy="2699097"/>
          </a:xfrm>
          <a:prstGeom prst="rect">
            <a:avLst/>
          </a:prstGeom>
        </p:spPr>
      </p:pic>
      <p:pic>
        <p:nvPicPr>
          <p:cNvPr id="5" name="Picture 4" descr="473px-Mitch_McConnell_official_portrait_112th_Congr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278" y="2928432"/>
            <a:ext cx="2162556" cy="2738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909788"/>
            <a:ext cx="405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Majority Leader – Harry Reid (D)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66411" y="5909788"/>
            <a:ext cx="382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Minority Leader – Mitch McConnell (R)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harlemagne Std Bold"/>
                <a:cs typeface="Charlemagne Std Bold"/>
              </a:rPr>
              <a:t>Senate Majority &amp; Minority Whips</a:t>
            </a:r>
            <a:endParaRPr lang="en-US" dirty="0">
              <a:latin typeface="Charlemagne Std Bold"/>
              <a:cs typeface="Charlemagne Std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980" y="1066909"/>
            <a:ext cx="7827708" cy="4525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Assistant to the Majority/Minority Leaders</a:t>
            </a:r>
          </a:p>
          <a:p>
            <a:r>
              <a:rPr lang="en-US" sz="3000" dirty="0" smtClean="0">
                <a:solidFill>
                  <a:srgbClr val="FF0000"/>
                </a:solidFill>
              </a:rPr>
              <a:t>Enforcer who “Whips” their party members into shape</a:t>
            </a:r>
          </a:p>
          <a:p>
            <a:r>
              <a:rPr lang="en-US" sz="3000" dirty="0" smtClean="0">
                <a:solidFill>
                  <a:srgbClr val="FF0000"/>
                </a:solidFill>
              </a:rPr>
              <a:t>Ensures senators are present to debate/vote and that they vote with their party</a:t>
            </a:r>
          </a:p>
        </p:txBody>
      </p:sp>
      <p:pic>
        <p:nvPicPr>
          <p:cNvPr id="4" name="Picture 3" descr="456px-Harry_Reid_official_portrait_2009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58130"/>
            <a:ext cx="1624289" cy="2165719"/>
          </a:xfrm>
          <a:prstGeom prst="rect">
            <a:avLst/>
          </a:prstGeom>
        </p:spPr>
      </p:pic>
      <p:pic>
        <p:nvPicPr>
          <p:cNvPr id="5" name="Picture 4" descr="473px-John_Cornyn_official_portrait,_2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938" y="4231958"/>
            <a:ext cx="1651861" cy="20918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395486"/>
            <a:ext cx="3158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Majority Whip – Dick Durbin (D)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45521" y="6395486"/>
            <a:ext cx="3241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Minority Whip – John </a:t>
            </a:r>
            <a:r>
              <a:rPr lang="en-US" dirty="0" err="1" smtClean="0"/>
              <a:t>Cornyn</a:t>
            </a:r>
            <a:r>
              <a:rPr lang="en-US" dirty="0" smtClean="0"/>
              <a:t> (R) </a:t>
            </a:r>
            <a:endParaRPr lang="en-US" dirty="0"/>
          </a:p>
        </p:txBody>
      </p:sp>
      <p:pic>
        <p:nvPicPr>
          <p:cNvPr id="8" name="Picture 7" descr="Indiana Jones_whi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147" y="4103911"/>
            <a:ext cx="1829374" cy="2660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harlemagne Std Bold"/>
                <a:cs typeface="Charlemagne Std Bold"/>
              </a:rPr>
              <a:t>Speaker of the House of Representatives</a:t>
            </a:r>
            <a:endParaRPr lang="en-US" dirty="0">
              <a:latin typeface="Charlemagne Std Bold"/>
              <a:cs typeface="Charlemagne Std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3551"/>
            <a:ext cx="4135747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Presides over the House and joint sessions of Congress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Calls on members who wish to speak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Decides outcome of voice votes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Refers bills to committees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 vote and take part in debate</a:t>
            </a:r>
          </a:p>
          <a:p>
            <a:r>
              <a:rPr lang="en-US" dirty="0" smtClean="0"/>
              <a:t>John Boehner (republican)</a:t>
            </a:r>
            <a:endParaRPr lang="en-US" dirty="0"/>
          </a:p>
        </p:txBody>
      </p:sp>
      <p:pic>
        <p:nvPicPr>
          <p:cNvPr id="4" name="Picture 3" descr="456px-Harry_Reid_official_portrait_2009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307" y="1663897"/>
            <a:ext cx="3644494" cy="4555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harlemagne Std Bold"/>
                <a:cs typeface="Charlemagne Std Bold"/>
              </a:rPr>
              <a:t>House Majority &amp; Minority Leaders</a:t>
            </a:r>
            <a:endParaRPr lang="en-US" dirty="0">
              <a:latin typeface="Charlemagne Std Bold"/>
              <a:cs typeface="Charlemagne Std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1610491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Political spokesperson of the majority/minority party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Majority Leader assists Speaker of the House in planning legislative program </a:t>
            </a:r>
          </a:p>
        </p:txBody>
      </p:sp>
      <p:pic>
        <p:nvPicPr>
          <p:cNvPr id="4" name="Picture 3" descr="456px-Harry_Reid_official_portrait_2009_c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197" y="2928432"/>
            <a:ext cx="1799398" cy="2699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909788"/>
            <a:ext cx="405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Minority Leader – Nancy Pelosi (D)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66411" y="5909788"/>
            <a:ext cx="390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Majority Leader – KEVIN MCCARTHY (R)</a:t>
            </a:r>
            <a:endParaRPr lang="en-US" dirty="0"/>
          </a:p>
        </p:txBody>
      </p:sp>
      <p:pic>
        <p:nvPicPr>
          <p:cNvPr id="8" name="Picture 7" descr="473px-John_Cornyn_official_portrait,_2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425" y="3028129"/>
            <a:ext cx="1883710" cy="2599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harlemagne Std Bold"/>
                <a:cs typeface="Charlemagne Std Bold"/>
              </a:rPr>
              <a:t>House Majority &amp; Minority Whips</a:t>
            </a:r>
            <a:endParaRPr lang="en-US" dirty="0">
              <a:latin typeface="Charlemagne Std Bold"/>
              <a:cs typeface="Charlemagne Std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091" y="1417639"/>
            <a:ext cx="7827708" cy="27404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Assistant to the Majority/Minority Leaders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Enforcer who “Whips” their party members into shape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Ensures representatives are present to debate/vote and that they vote with their party</a:t>
            </a:r>
          </a:p>
        </p:txBody>
      </p:sp>
      <p:pic>
        <p:nvPicPr>
          <p:cNvPr id="4" name="Picture 3" descr="456px-Harry_Reid_official_portrait_2009_cr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91" y="4158131"/>
            <a:ext cx="1624289" cy="2028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95486"/>
            <a:ext cx="361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Minority Whip – </a:t>
            </a:r>
            <a:r>
              <a:rPr lang="en-US" dirty="0" err="1" smtClean="0"/>
              <a:t>Steny</a:t>
            </a:r>
            <a:r>
              <a:rPr lang="en-US" dirty="0" smtClean="0"/>
              <a:t> Hoyer (D)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01218" y="6395486"/>
            <a:ext cx="343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Majority Whip – STEVE SCALISE (R) </a:t>
            </a:r>
            <a:endParaRPr lang="en-US" dirty="0"/>
          </a:p>
        </p:txBody>
      </p:sp>
      <p:pic>
        <p:nvPicPr>
          <p:cNvPr id="8" name="Picture 7" descr="Indiana Jones_whi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147" y="4103911"/>
            <a:ext cx="1829374" cy="2660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515" y="3826944"/>
            <a:ext cx="1615438" cy="2222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324</Words>
  <Application>Microsoft Macintosh PowerPoint</Application>
  <PresentationFormat>On-screen Show (4:3)</PresentationFormat>
  <Paragraphs>54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Congressional Leadership</vt:lpstr>
      <vt:lpstr>PowerPoint Presentation</vt:lpstr>
      <vt:lpstr>President of the Senate</vt:lpstr>
      <vt:lpstr>President Pro Tempore of the Senate</vt:lpstr>
      <vt:lpstr>Senate Majority &amp; Minority Leaders</vt:lpstr>
      <vt:lpstr>Senate Majority &amp; Minority Whips</vt:lpstr>
      <vt:lpstr>Speaker of the House of Representatives</vt:lpstr>
      <vt:lpstr>House Majority &amp; Minority Leaders</vt:lpstr>
      <vt:lpstr>House Majority &amp; Minority Whips</vt:lpstr>
    </vt:vector>
  </TitlesOfParts>
  <Company>Mizzou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Congressional Leadership</dc:title>
  <dc:creator>Erin Wolfe</dc:creator>
  <cp:lastModifiedBy>1</cp:lastModifiedBy>
  <cp:revision>10</cp:revision>
  <cp:lastPrinted>2013-01-28T19:59:39Z</cp:lastPrinted>
  <dcterms:created xsi:type="dcterms:W3CDTF">2013-01-28T03:38:23Z</dcterms:created>
  <dcterms:modified xsi:type="dcterms:W3CDTF">2014-11-06T14:59:50Z</dcterms:modified>
</cp:coreProperties>
</file>